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32"/>
  </p:normalViewPr>
  <p:slideViewPr>
    <p:cSldViewPr snapToGrid="0">
      <p:cViewPr>
        <p:scale>
          <a:sx n="89" d="100"/>
          <a:sy n="89" d="100"/>
        </p:scale>
        <p:origin x="167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9EDE3-0E92-AA4D-9C53-ABB317282A25}" type="datetimeFigureOut">
              <a:rPr lang="en-US" smtClean="0"/>
              <a:t>4/30/25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DEBE8-0372-6C46-8665-115DDC46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7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Cs of LMF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52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Systems modeling tasks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720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LMF viewpoints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28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 focus areas of LMF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94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baselines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51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Forward and reverse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600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up necessities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90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MBSE tool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97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894CF-BEA7-48F7-D8A8-496EABA69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BDDAC1-F8C3-FF89-7C52-634DA50AF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7E38E-0B28-E455-656A-19F21E55B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0921B-83BF-8B16-CE7D-47F039AC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051C4-53FF-454D-F297-4E1F7E2E8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29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5ABA-C6B2-7D2A-B370-26024EDA6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D4E8D0-C09B-9B22-B877-A6A635918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45452-4595-4F85-3193-B73DB1151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47220-7666-38FC-4AA9-B1D999823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D17C5-B2D8-3B00-9975-9EA6AE9D7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07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0C2E49-5337-6BEE-2E27-F8A08A0E4C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7990E-FDD2-F90A-EC17-C3DFD66750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A9CD2-D61B-BCFF-D410-3A8B6752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06893-09DC-447D-173A-1E29ECC24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ACA60-C626-A1A4-62FF-DDDDE6447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663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2AED-BF7F-B94F-A772-716F902FC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AE567-FDDD-207C-A2C8-F25AE1416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E6D1F-D090-2194-046C-97934F125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4391C-3AF4-65B6-46E5-C75213DF8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D00CF-E231-4B37-F619-E38CD973A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10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980DD-2308-35DE-18B7-ADF68DB3E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4C0D2-C5BC-4B41-30CC-03CF80356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A5066-C2BA-591D-E920-328F1A60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F1CA7-DE55-C3A1-EC8C-1D37AE339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8D960-BE73-E376-A0C7-1810C0C72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217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27E5D-339B-CC2A-02BD-3C7345389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E6C90-225C-5CDB-5688-90331131B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64F1F2-8EC4-6D44-653A-43AA8CA084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AEE60B-2D29-87E6-E3C6-90094F36D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B0E0C-7115-2F2B-F434-3373BC753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CCED8-BE87-F7D8-D87E-E2AC79B7A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74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1A960-C67E-C6E2-1C83-2F731E7B3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A3998-1104-2B07-A475-6DBA7933F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108B2-1BC9-E843-0F22-EC616F0AB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068D95-AC70-051D-1F73-20EE9B857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A7F280-3824-12A4-C860-6F27FBBD7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90A83-6E7B-B352-1AC6-D00F17FA0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FC17FA-EF8F-5583-64EA-3DE1FEA2F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2AFE4F-6778-FFD4-6E85-5C5ED517C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466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CD103-817F-6BD7-3695-98D2D0D47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5A88E4-4410-68EC-D61F-127B466D7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2C9D2E-DD6A-F58C-C2F8-57B3F7C3C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22732D-A62F-4413-225E-F1F9118DF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181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18D2C3-0DA3-59AC-44AB-BB7AC9CF9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578FA0-B7DF-DB1E-BE12-B4F2BBBD4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48C12-24B4-30F7-45E3-0090E3595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18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56F16-1610-044A-08DD-59560BE8B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ED465-F738-2575-77F8-9DC5ACC5E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27372-FA8E-0ECE-9E9A-84E53B6C6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00708-1E43-BF2E-39F7-50A0687C7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64B60-0AC2-858D-8046-A63CAE2A9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1AF5A-87D3-791E-9ADA-E38867880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53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8F25D-86DE-A9FA-E5A9-CE0E9382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7493DD-9E1F-6A4A-B61F-9125A6DF4F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4BD26-DA4C-48AF-7758-BFA9B94C8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131776-4A23-DE68-A63F-473C8B5CA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16132-0ED4-5E4D-D6F8-541F8BC8F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A17B69-53E5-3DEA-2D50-0AF0F4697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14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2A132D-42DC-5AEC-EFAC-596025CB1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DF115-0BA9-14D4-A4A2-6DA600C55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92D80-EF90-C81F-74AB-23518B64C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500176-2D1A-014D-B539-2D95D400805D}" type="datetimeFigureOut">
              <a:rPr lang="en-US" smtClean="0"/>
              <a:t>4/30/25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19C93-CA03-F280-7EDD-F98DC0834B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DDE87-4519-1195-E142-3A36E5D47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02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4B8E888-DF4A-7771-690B-A0CC2A6D5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205" y="978754"/>
            <a:ext cx="4976495" cy="4900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67E5BD0-1786-F12F-7F20-7F325321C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" y="1783080"/>
            <a:ext cx="4723560" cy="365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6597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5B3DA3-6F3C-21D8-9A83-1A1493996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" y="1517995"/>
            <a:ext cx="5223510" cy="29688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02C027-9898-54CE-6F13-C8527CEC72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3112" y="911966"/>
            <a:ext cx="5941697" cy="503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84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AF91A7-D892-579B-53B3-05BF343A4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90" y="1336336"/>
            <a:ext cx="4385310" cy="41853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5C1F42-0F3F-3D8C-70F0-B48F8604E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8820" y="1899935"/>
            <a:ext cx="5299710" cy="329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47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D0A587-9AC6-55EA-741D-8CD9AA26B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942" y="2141932"/>
            <a:ext cx="5611588" cy="29672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12528C4-141F-B955-1531-B54014E6B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90" y="1336336"/>
            <a:ext cx="4385310" cy="418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50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1E3639-C4CA-2B79-99E9-9CA3369B4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778" y="1271145"/>
            <a:ext cx="4903067" cy="37029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142D65-3E98-9533-AC34-9C99DED22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157" y="2052057"/>
            <a:ext cx="5205413" cy="238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10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DB0116-D950-8894-F566-B27BC75E0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700" y="2220785"/>
            <a:ext cx="3323166" cy="14828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AD7A1BD-7F0B-C4C0-0C74-DDDF46684B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97" y="1753995"/>
            <a:ext cx="2195177" cy="9335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C0CC18-B2EE-BE92-5C10-38D7E4C487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3092" y="3236842"/>
            <a:ext cx="2164586" cy="93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514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571EB9-FE6F-B6E6-BFD1-67648B854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290" y="1834266"/>
            <a:ext cx="4980709" cy="31894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D1AD12-079D-0635-FDE2-9266F1507B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6110" y="1003299"/>
            <a:ext cx="51816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23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4B1223-42AA-C131-9EEA-80CB36A52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206" y="1595459"/>
            <a:ext cx="4410913" cy="35102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D4EE60-0802-34AB-42E2-1623EFB7D2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2541" y="2103571"/>
            <a:ext cx="5929307" cy="300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855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32</Words>
  <Application>Microsoft Macintosh PowerPoint</Application>
  <PresentationFormat>Widescreen</PresentationFormat>
  <Paragraphs>16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Sarah Rudder</dc:creator>
  <cp:lastModifiedBy>Sarah Rudder</cp:lastModifiedBy>
  <cp:revision>3</cp:revision>
  <dcterms:created xsi:type="dcterms:W3CDTF">2025-05-01T00:35:05Z</dcterms:created>
  <dcterms:modified xsi:type="dcterms:W3CDTF">2025-05-01T01:46:29Z</dcterms:modified>
</cp:coreProperties>
</file>

<file path=docProps/thumbnail.jpeg>
</file>